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4" r:id="rId9"/>
    <p:sldId id="265" r:id="rId10"/>
    <p:sldId id="266" r:id="rId11"/>
    <p:sldId id="269" r:id="rId12"/>
    <p:sldId id="268" r:id="rId13"/>
    <p:sldId id="267" r:id="rId14"/>
    <p:sldId id="271" r:id="rId1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93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png>
</file>

<file path=ppt/media/image12.png>
</file>

<file path=ppt/media/image13.png>
</file>

<file path=ppt/media/image2.jpe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AAB48-01CE-489A-95D5-E4C1F7269482}" type="datetimeFigureOut">
              <a:rPr lang="ru-RU" smtClean="0"/>
              <a:pPr/>
              <a:t>26.05.2021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471C1-753A-446D-933C-C3F150823299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844825"/>
            <a:ext cx="7772400" cy="1584175"/>
          </a:xfrm>
        </p:spPr>
        <p:txBody>
          <a:bodyPr>
            <a:normAutofit/>
          </a:bodyPr>
          <a:lstStyle/>
          <a:p>
            <a:pPr algn="l"/>
            <a:r>
              <a:rPr lang="ru-RU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Индивидуальный проект</a:t>
            </a:r>
            <a:r>
              <a:rPr lang="ru-RU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/>
            </a:r>
            <a:br>
              <a:rPr lang="ru-RU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</a:br>
            <a:r>
              <a:rPr lang="ru-RU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Финансовый Менеджер</a:t>
            </a:r>
            <a:endParaRPr lang="ru-RU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tx2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99592" y="3717032"/>
            <a:ext cx="7992888" cy="3140968"/>
          </a:xfrm>
        </p:spPr>
        <p:txBody>
          <a:bodyPr/>
          <a:lstStyle/>
          <a:p>
            <a:pPr algn="l"/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Город:        Новосибирск</a:t>
            </a:r>
          </a:p>
          <a:p>
            <a:pPr algn="l"/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Площадка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       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 cube</a:t>
            </a:r>
            <a:endParaRPr lang="ru-RU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/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Учащийся:        Ельчанинов Андрей</a:t>
            </a:r>
            <a:endParaRPr lang="ru-RU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/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Преподаватель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Владимир </a:t>
            </a:r>
            <a:r>
              <a:rPr lang="ru-RU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Штерлинг</a:t>
            </a:r>
            <a:endParaRPr lang="ru-RU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ru-RU" dirty="0"/>
          </a:p>
        </p:txBody>
      </p:sp>
      <p:pic>
        <p:nvPicPr>
          <p:cNvPr id="6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  <p:pic>
        <p:nvPicPr>
          <p:cNvPr id="8194" name="Picture 2" descr="C:\Users\Артем PC\Desktop\разделы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71800" y="1124744"/>
            <a:ext cx="3384376" cy="555808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  <p:pic>
        <p:nvPicPr>
          <p:cNvPr id="9218" name="Picture 2" descr="C:\Users\Артем PC\Desktop\Screenshot_9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552" y="1196752"/>
            <a:ext cx="3324512" cy="5470847"/>
          </a:xfrm>
          <a:prstGeom prst="rect">
            <a:avLst/>
          </a:prstGeom>
          <a:noFill/>
        </p:spPr>
      </p:pic>
      <p:pic>
        <p:nvPicPr>
          <p:cNvPr id="9219" name="Picture 3" descr="C:\Users\Артем PC\Desktop\Screenshot_10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860032" y="1124744"/>
            <a:ext cx="3456384" cy="557014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1196752"/>
            <a:ext cx="8291264" cy="1008112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ru-RU" dirty="0" smtClean="0"/>
              <a:t>Перспективы развития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95536" y="2060848"/>
            <a:ext cx="8291264" cy="4065315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ru-RU" dirty="0" smtClean="0"/>
              <a:t>Сделать авто обновление диаграммы</a:t>
            </a:r>
          </a:p>
          <a:p>
            <a:r>
              <a:rPr lang="ru-RU" dirty="0" smtClean="0"/>
              <a:t>Добавить больше тем разделов</a:t>
            </a:r>
          </a:p>
          <a:p>
            <a:r>
              <a:rPr lang="ru-RU" dirty="0" smtClean="0"/>
              <a:t>Починить </a:t>
            </a:r>
            <a:r>
              <a:rPr lang="ru-RU" dirty="0" err="1" smtClean="0"/>
              <a:t>баги</a:t>
            </a:r>
            <a:endParaRPr lang="en-US" dirty="0" smtClean="0"/>
          </a:p>
          <a:p>
            <a:r>
              <a:rPr lang="ru-RU" dirty="0" smtClean="0"/>
              <a:t>Усовершенствовать  дизайн</a:t>
            </a:r>
            <a:endParaRPr lang="ru-RU" dirty="0"/>
          </a:p>
        </p:txBody>
      </p:sp>
      <p:pic>
        <p:nvPicPr>
          <p:cNvPr id="4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42" name="Picture 2" descr="C:\Users\Артем PC\Desktop\Screenshot_1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620688"/>
            <a:ext cx="8198418" cy="554049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844825"/>
            <a:ext cx="7772400" cy="1584175"/>
          </a:xfrm>
        </p:spPr>
        <p:txBody>
          <a:bodyPr>
            <a:normAutofit/>
          </a:bodyPr>
          <a:lstStyle/>
          <a:p>
            <a:pPr algn="l"/>
            <a:r>
              <a:rPr lang="ru-RU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Индивидуальный проект</a:t>
            </a:r>
            <a:r>
              <a:rPr lang="ru-RU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/>
            </a:r>
            <a:br>
              <a:rPr lang="ru-RU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</a:br>
            <a:r>
              <a:rPr lang="ru-RU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Финансовый Менеджер</a:t>
            </a:r>
            <a:endParaRPr lang="ru-RU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tx2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99592" y="3717032"/>
            <a:ext cx="7992888" cy="3140968"/>
          </a:xfrm>
        </p:spPr>
        <p:txBody>
          <a:bodyPr/>
          <a:lstStyle/>
          <a:p>
            <a:pPr algn="l"/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Город:        Новосибирск</a:t>
            </a:r>
          </a:p>
          <a:p>
            <a:pPr algn="l"/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Площадка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       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 cube</a:t>
            </a:r>
            <a:endParaRPr lang="ru-RU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/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Учащийся:        Ельчанинов Андрей</a:t>
            </a:r>
            <a:endParaRPr lang="ru-RU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/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Преподаватель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Владимир </a:t>
            </a:r>
            <a:r>
              <a:rPr lang="ru-RU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Штерлинг</a:t>
            </a:r>
            <a:endParaRPr lang="ru-RU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ru-RU" dirty="0"/>
          </a:p>
        </p:txBody>
      </p:sp>
      <p:pic>
        <p:nvPicPr>
          <p:cNvPr id="6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1196752"/>
            <a:ext cx="8291264" cy="1008112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ru-RU" dirty="0" smtClean="0"/>
              <a:t>Цель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95536" y="2060848"/>
            <a:ext cx="8291264" cy="4065315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ru-RU" dirty="0" smtClean="0"/>
              <a:t>Создать приложение для контроля </a:t>
            </a:r>
            <a:r>
              <a:rPr lang="ru-RU" dirty="0" smtClean="0"/>
              <a:t>за доходами и расходами.</a:t>
            </a:r>
            <a:endParaRPr lang="ru-RU" dirty="0"/>
          </a:p>
        </p:txBody>
      </p:sp>
      <p:pic>
        <p:nvPicPr>
          <p:cNvPr id="4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  <p:pic>
        <p:nvPicPr>
          <p:cNvPr id="1026" name="Picture 2" descr="C:\Users\Артем PC\Desktop\Screenshot_6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27784" y="1124744"/>
            <a:ext cx="3474606" cy="57332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  <p:pic>
        <p:nvPicPr>
          <p:cNvPr id="2053" name="Picture 5" descr="C:\Users\Артем PC\Desktop\сочдание_раздела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55776" y="1196752"/>
            <a:ext cx="3227963" cy="530120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  <p:pic>
        <p:nvPicPr>
          <p:cNvPr id="3074" name="Picture 2" descr="C:\Users\Артем PC\Desktop\сочдание_затраты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83768" y="1124744"/>
            <a:ext cx="3392369" cy="557120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  <p:pic>
        <p:nvPicPr>
          <p:cNvPr id="4098" name="Picture 2" descr="C:\Users\Артем PC\Desktop\удаление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11760" y="1253009"/>
            <a:ext cx="3412940" cy="560499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  <p:pic>
        <p:nvPicPr>
          <p:cNvPr id="5122" name="Picture 2" descr="C:\Users\Артем PC\Desktop\удаление_раздела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99792" y="1124744"/>
            <a:ext cx="3378836" cy="554898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  <p:pic>
        <p:nvPicPr>
          <p:cNvPr id="6146" name="Picture 2" descr="C:\Users\Артем PC\Desktop\смена месяца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55776" y="1181662"/>
            <a:ext cx="3456384" cy="567633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Picture 2" descr="C:\Users\Home-109\Desktop\Itsamsun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75856" cy="1065953"/>
          </a:xfrm>
          <a:prstGeom prst="rect">
            <a:avLst/>
          </a:prstGeom>
          <a:noFill/>
        </p:spPr>
      </p:pic>
      <p:pic>
        <p:nvPicPr>
          <p:cNvPr id="7170" name="Picture 2" descr="C:\Users\Артем PC\Desktop\зарплата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55776" y="1124744"/>
            <a:ext cx="3421444" cy="56189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64</Words>
  <Application>Microsoft Office PowerPoint</Application>
  <PresentationFormat>Экран (4:3)</PresentationFormat>
  <Paragraphs>17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Тема Office</vt:lpstr>
      <vt:lpstr>Индивидуальный проект Финансовый Менеджер</vt:lpstr>
      <vt:lpstr>Цель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Перспективы развития</vt:lpstr>
      <vt:lpstr>Слайд 13</vt:lpstr>
      <vt:lpstr>Индивидуальный проект Финансовый Менеджер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Индивидуальный проект Холодильник</dc:title>
  <dc:creator>Home-109</dc:creator>
  <cp:lastModifiedBy>Артем PC</cp:lastModifiedBy>
  <cp:revision>19</cp:revision>
  <dcterms:created xsi:type="dcterms:W3CDTF">2021-05-26T03:27:13Z</dcterms:created>
  <dcterms:modified xsi:type="dcterms:W3CDTF">2021-05-26T07:44:43Z</dcterms:modified>
</cp:coreProperties>
</file>

<file path=docProps/thumbnail.jpeg>
</file>